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75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A619-E33D-CFFE-A9E4-C2D7BDB3D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7AA49E-38F8-AAD0-165D-17A648BC2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3CE85-6A0A-3685-2FDD-C0C49FA7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B09BB-B070-3229-ED67-709C7E5E9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237E3-D768-A28A-CD1C-2A57825E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72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D8BA-305A-8262-66E9-0E48175E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F2B0A-A169-BBED-2B85-20300423A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24F34-C0EB-F848-F889-B3436818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A09D0-3D9A-F008-6F26-C2410591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F9665-9B52-9F6E-DFDF-8ECDE7C9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3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8EF20-A22F-A3D1-EAA2-8D225282E1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4C4E1-3E21-0015-ECB5-C3A2A40FF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17E65-80E6-C3FA-35DB-84A10BA5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C8657-8853-55AB-2573-D0B5BE9D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F7C84-9AEE-6E6E-BB4B-E9F200D4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5A-9675-123A-D30F-91B4B4E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509B-3CBC-70BA-EB3F-9256148E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DF4AC-D730-F07F-2C31-489194E3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45911-35EB-713B-EE44-45959760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4BEDC-B801-82BC-A3FB-1104A890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99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645-2D54-8CC9-88DD-405DD540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08CA4-9B98-5328-963B-C111953F4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CF26E-9F8B-5B07-12D5-40C0D2B0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C9EC0-0420-38E4-FB67-2214BCFAD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5726B-423A-69DC-658B-48B7EB74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1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6472C-C6B3-F446-0DB4-3E80FB10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94E7E-DB6A-35EC-F25A-3E63A6080C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BFC81-CBBA-8FE5-B1E9-4E684D313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65D22-B207-9177-EC68-7CBEA685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73988-6691-3C23-5B9C-794D423C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28953-92F5-8B7A-5F06-705EB45C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0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3617-DEAC-CC88-023D-818C0428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6DEF6-1D16-A528-5E54-E02942335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5FA1A-4736-3E1E-6E3C-79ECD4835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0474E-EB30-A604-F618-771829728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9A8B9-B1D7-F13C-68CD-BB4C1FFDD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3B4D22-BF2B-E95A-44A2-6DB25D2F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600A3A-DBF6-C201-5634-14E7461B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281C4-9CA9-D54A-2F2B-A42AE173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2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9FC7-8F3F-3BE7-1107-84E374DB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518D83-366D-346B-6547-4A11B43B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28310-656D-8207-4360-8FFF15E1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5219B-4622-DDB4-68AA-038D89B8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012EF-AF98-191F-9E53-13DD23767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51FB6-821A-FBFE-B649-F6AA12BE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3FC8E-7E8B-4E27-582E-F19FF02B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8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603BE-5480-FC7A-5719-A5C40F12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2002-5DD0-45F4-0260-45A3C1614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0380C-AC00-C16E-B402-98F251E7B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9CE4-7253-5112-7ED5-D681D3A17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3048C-6B6F-AECA-D965-18DC5EC1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56876-26B0-4C22-099B-9E6B1B25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3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B903-C414-33B7-2CBE-21797026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C3739-9BA0-8ED2-079C-045F0058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4D696-5D3E-BDB8-61AD-4DFFD44DD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892D4-2DE2-12ED-9263-FB217DE1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0CADC-BCDB-3795-7CDC-CB6F32DE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58867-3F54-7472-5E63-8C837B65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196F4-5AFF-ACE7-C21C-968CE6D7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9D733-91CF-8B08-F191-E036F09D1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63170-A0EF-DC90-40ED-36D93732D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AA8ED9-7292-40B5-8CD9-B1E26EC68FB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AB4C5-7859-70E5-5E92-8B8FDFB86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FD8B5-C57D-3CBF-D975-46CC803F2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1500C5-066D-4F12-8B8A-A5F27599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4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CA1BF6-AB6E-0378-6BD1-4DDD15922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80" b="1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2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A8B69A94-53E6-EED1-47F4-A46CB49C7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0" r="5203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62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229192-C549-CE23-8780-6D4550652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68" r="1" b="6915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565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2EC25-947D-F449-D7B2-8398B8919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24" r="1" b="162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294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0FAB3-63E6-986F-398B-AA715AA99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42" b="-1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4079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90B85-6E85-0C7E-B3CE-107C6C0E3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29" r="1" b="2632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791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CA755-7D65-A9E3-EE1B-1DA7BF094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4351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2852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8F924-C468-7576-8BD6-2AC7EFD93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14" r="1949" b="-1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747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94517-C1ED-6FDB-8D55-4C275D0F2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906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6040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7ED02-2E41-B576-1DEF-99BF1CC01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0173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266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6AF69-0A0E-C0D9-BE2E-6C42C1AC8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5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1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E22DF-6EE1-FB47-D421-920D9FFC7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F4278350-BED4-92EA-CCC6-EB5D3D68F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6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91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78E09-779D-E652-A75C-299B939C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863347"/>
            <a:ext cx="11277600" cy="51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79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9D3F1-D39F-3657-9E6F-D6B70E921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54" y="457200"/>
            <a:ext cx="109056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7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C3CF6D-6188-43A1-9C59-6AE23A3D0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67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DFD946-1A37-9FAE-B939-97DF2C674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" r="301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9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9680A-80E0-896A-354C-60B336709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0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0AFA3-900A-270F-9619-D473DAB4B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" r="1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87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4F3CA1-1D45-99DE-3CA7-DA1A864AF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6" r="359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11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B942-A4A1-D56A-55DE-02646E14D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4328C-BA68-DFD1-76E1-7621C670B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BBD8B-7E37-AEB3-1710-BAD0FE61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93" y="365125"/>
            <a:ext cx="10649014" cy="45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36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E4F4-6814-1F29-AECC-4B70AF42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EB0A-9832-BCFF-1C5E-6C4FC75FF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220EC-6DDF-7C5F-D641-BB3A2AE5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360"/>
            <a:ext cx="10515600" cy="55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2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1D646-3D2E-F34E-4672-D4A0E6309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62" b="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00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B288C-AF9C-B97D-4891-56F0A6364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47" r="27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35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B94F41-BE09-3B43-B30F-8A6078957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34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C7623-99DA-DE47-D8D6-B975F931C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76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0FBFB-4440-CEC1-FB9A-630E077DA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3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A0B34-AE78-12C0-9C7C-E52DCB482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27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BE668-74D3-4FA6-4105-6891A8348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74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33D18B-5F08-EB59-CDB9-29F6D34E4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3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38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8DBAC-3D9A-8977-E936-DF9AE2982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25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6D85B-C129-5C86-EC5D-AC396FF00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8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67E43E-2210-43E0-809D-8769B790C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0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4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CD70E-B7AA-357D-E1D7-838BC01EA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3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02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D1E90-2A1A-D550-BC8B-8F8F012D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3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3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60935-7CA4-9977-3AA2-B145AE20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12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F90A1-1AE3-CDB3-6A97-74889E78F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9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0E1CA6-2A31-DD46-2737-173C32D4E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23" b="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891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730D8-BAE9-98CD-C66C-BF9051B60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8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72A5BE-37A3-A365-03FA-5AEFF952D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83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5847A-0F3B-6A45-6F7A-F98693254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14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E98116-421E-F919-5893-CC8D18D76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66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645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85BD4-223F-A998-BCCA-B56A69EFD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60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21F19D-7E4F-43CC-3AC4-FBE487AA7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6" b="98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8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20177-C9B4-250E-AB28-6B94FCF54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4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project&#10;&#10;Description automatically generated">
            <a:extLst>
              <a:ext uri="{FF2B5EF4-FFF2-40B4-BE49-F238E27FC236}">
                <a16:creationId xmlns:a16="http://schemas.microsoft.com/office/drawing/2014/main" id="{4E8DE97B-EC89-C0DD-F0C9-79D93DAAC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1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56D04F-302A-BCA4-DA07-D33CF437C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9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1F7300-8D53-90D4-8E89-CF6AFED7A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843" b="-1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880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Widescreen</PresentationFormat>
  <Paragraphs>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1</cp:revision>
  <dcterms:created xsi:type="dcterms:W3CDTF">2024-01-21T02:17:25Z</dcterms:created>
  <dcterms:modified xsi:type="dcterms:W3CDTF">2024-01-21T03:16:34Z</dcterms:modified>
</cp:coreProperties>
</file>